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2" r:id="rId2"/>
    <p:sldId id="263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2" autoAdjust="0"/>
    <p:restoredTop sz="79002" autoAdjust="0"/>
  </p:normalViewPr>
  <p:slideViewPr>
    <p:cSldViewPr snapToGrid="0">
      <p:cViewPr varScale="1">
        <p:scale>
          <a:sx n="91" d="100"/>
          <a:sy n="91" d="100"/>
        </p:scale>
        <p:origin x="10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D5A73-3EC6-4C88-A6E0-77C3C1F24A84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293FB-17BD-4ECA-86A1-FE825C976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704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293FB-17BD-4ECA-86A1-FE825C97608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741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Table%203%20Upper%20Sixth%20Leavers'%20Destinations%202018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4608732"/>
            <a:ext cx="7620000" cy="2020669"/>
          </a:xfrm>
        </p:spPr>
        <p:txBody>
          <a:bodyPr/>
          <a:lstStyle/>
          <a:p>
            <a:pPr algn="r"/>
            <a:endParaRPr lang="en-GB" dirty="0">
              <a:solidFill>
                <a:schemeClr val="folHlink"/>
              </a:solidFill>
            </a:endParaRPr>
          </a:p>
          <a:p>
            <a:pPr algn="r"/>
            <a:endParaRPr lang="en-GB" dirty="0">
              <a:solidFill>
                <a:schemeClr val="folHlink"/>
              </a:solidFill>
            </a:endParaRPr>
          </a:p>
          <a:p>
            <a:pPr algn="r"/>
            <a:r>
              <a:rPr lang="en-GB" dirty="0">
                <a:solidFill>
                  <a:srgbClr val="00B0F0"/>
                </a:solidFill>
              </a:rPr>
              <a:t>Jacqui Quinney</a:t>
            </a:r>
          </a:p>
          <a:p>
            <a:pPr algn="r"/>
            <a:r>
              <a:rPr lang="en-GB" dirty="0">
                <a:solidFill>
                  <a:srgbClr val="00B0F0"/>
                </a:solidFill>
              </a:rPr>
              <a:t> Head of Careers &amp; UCAS Coordinator</a:t>
            </a:r>
          </a:p>
          <a:p>
            <a:pPr algn="r"/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28885" y="3962400"/>
            <a:ext cx="90155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4000" b="1" dirty="0" smtClean="0">
                <a:solidFill>
                  <a:srgbClr val="0066A4"/>
                </a:solidFill>
              </a:rPr>
              <a:t>Careers Guidance at Princethorpe College</a:t>
            </a:r>
            <a:endParaRPr lang="en-GB" sz="4000" b="1" dirty="0">
              <a:solidFill>
                <a:srgbClr val="0066A4"/>
              </a:solidFill>
            </a:endParaRPr>
          </a:p>
        </p:txBody>
      </p:sp>
      <p:pic>
        <p:nvPicPr>
          <p:cNvPr id="11" name="Picture 10" descr="PrincethorpeLogo3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1" y="914400"/>
            <a:ext cx="3514631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74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What do our students do after Princethorpe?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hlinkClick r:id="rId2" action="ppaction://hlinkfile"/>
              </a:rPr>
              <a:t>Upper Sixth Leavers' Destinations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74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6627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Careers programme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8896"/>
            <a:ext cx="10515600" cy="4929351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Y9 </a:t>
            </a:r>
          </a:p>
          <a:p>
            <a:pPr lvl="1"/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Careers sessions in REAL time. </a:t>
            </a:r>
          </a:p>
          <a:p>
            <a:pPr lvl="1"/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Careers staff at Parents evenings.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Y10/11 </a:t>
            </a:r>
          </a:p>
          <a:p>
            <a:pPr lvl="1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one-to-one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interviews</a:t>
            </a:r>
          </a:p>
          <a:p>
            <a:pPr lvl="1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Careers staff at Parents evenings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Unifrog/Kudos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Work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experience</a:t>
            </a:r>
          </a:p>
          <a:p>
            <a:pPr lvl="1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University and Apprenticeship Fair/Careers Fair</a:t>
            </a:r>
          </a:p>
          <a:p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en-GB" baseline="30000" dirty="0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Form</a:t>
            </a:r>
          </a:p>
          <a:p>
            <a:pPr lvl="1"/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One-to-one interviews</a:t>
            </a:r>
          </a:p>
          <a:p>
            <a:pPr lvl="1"/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University talks</a:t>
            </a:r>
          </a:p>
          <a:p>
            <a:pPr lvl="1"/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Employer insight talks</a:t>
            </a:r>
          </a:p>
          <a:p>
            <a:pPr lvl="1"/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University and Apprenticeship Fair/Careers Fair</a:t>
            </a:r>
          </a:p>
          <a:p>
            <a:pPr lvl="1"/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Unifrog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3"/>
            <a:endParaRPr lang="en-GB" dirty="0" smtClean="0"/>
          </a:p>
          <a:p>
            <a:pPr marL="914400" lvl="2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49625" y="230188"/>
            <a:ext cx="7010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kern="1000" cap="all" spc="300" dirty="0">
                <a:solidFill>
                  <a:srgbClr val="0066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Princethorpe college </a:t>
            </a:r>
          </a:p>
          <a:p>
            <a:pPr algn="r"/>
            <a:r>
              <a:rPr lang="en-GB" sz="1100" kern="1000" cap="all" spc="300" dirty="0">
                <a:solidFill>
                  <a:srgbClr val="96D0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Sixth Form </a:t>
            </a:r>
            <a:endParaRPr lang="en-US" sz="1100" kern="1000" cap="all" spc="300" dirty="0">
              <a:solidFill>
                <a:srgbClr val="96D0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cap="all" dirty="0">
              <a:solidFill>
                <a:srgbClr val="0066A4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34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482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Careers: some tips for parents…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5834"/>
            <a:ext cx="10515600" cy="5108028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Y9 options are important but very hard to make any big mistakes (except Art)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Work </a:t>
            </a:r>
            <a:r>
              <a:rPr lang="en-GB" dirty="0"/>
              <a:t>experience is REALLY important – </a:t>
            </a:r>
            <a:r>
              <a:rPr lang="en-GB" dirty="0" smtClean="0"/>
              <a:t>any time from Y10; school promotes it in Y11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/>
              <a:t>Arts/Humanities graduates are still sought after by graduate recruiters – they want good degrees from good </a:t>
            </a:r>
            <a:r>
              <a:rPr lang="en-GB" dirty="0" smtClean="0"/>
              <a:t>universities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/>
              <a:t>Shortage areas in employment include: archaeology, quantity and building surveying, engineering, digital technology and cyber </a:t>
            </a:r>
            <a:r>
              <a:rPr lang="en-GB" dirty="0" smtClean="0"/>
              <a:t>security, creative industries, data science, healthcare professions (nursing), chef etc…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University is not the only route into many professions</a:t>
            </a:r>
          </a:p>
          <a:p>
            <a:pPr lvl="1"/>
            <a:r>
              <a:rPr lang="en-GB" dirty="0" smtClean="0"/>
              <a:t>Degree apprenticeships/school leaver schemes</a:t>
            </a:r>
          </a:p>
          <a:p>
            <a:pPr lvl="1"/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0256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2751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Can you help us?</a:t>
            </a:r>
            <a:endParaRPr lang="en-GB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4097"/>
            <a:ext cx="10515600" cy="5062866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pPr algn="ctr"/>
            <a:r>
              <a:rPr lang="en-GB" dirty="0" smtClean="0"/>
              <a:t>Careers Fair exhibition</a:t>
            </a:r>
          </a:p>
          <a:p>
            <a:pPr algn="ctr"/>
            <a:r>
              <a:rPr lang="en-GB" dirty="0" smtClean="0"/>
              <a:t>career insight talks</a:t>
            </a:r>
          </a:p>
          <a:p>
            <a:pPr algn="ctr"/>
            <a:r>
              <a:rPr lang="en-GB" dirty="0" smtClean="0"/>
              <a:t>practice interviews</a:t>
            </a:r>
          </a:p>
          <a:p>
            <a:pPr algn="ctr"/>
            <a:r>
              <a:rPr lang="en-GB" dirty="0" smtClean="0"/>
              <a:t>work experience</a:t>
            </a:r>
            <a:endParaRPr lang="en-GB" dirty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jacquiquinney@Princethorpe.co.uk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694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1543</TotalTime>
  <Words>201</Words>
  <Application>Microsoft Office PowerPoint</Application>
  <PresentationFormat>Widescreen</PresentationFormat>
  <Paragraphs>50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Georgia</vt:lpstr>
      <vt:lpstr>office theme</vt:lpstr>
      <vt:lpstr>PowerPoint Presentation</vt:lpstr>
      <vt:lpstr>What do our students do after Princethorpe?</vt:lpstr>
      <vt:lpstr>Careers programme</vt:lpstr>
      <vt:lpstr>Careers: some tips for parents…</vt:lpstr>
      <vt:lpstr>Can you help us?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Jacqui Quinney</dc:creator>
  <cp:lastModifiedBy>Jacqui Quinney</cp:lastModifiedBy>
  <cp:revision>84</cp:revision>
  <dcterms:created xsi:type="dcterms:W3CDTF">2013-07-15T20:26:40Z</dcterms:created>
  <dcterms:modified xsi:type="dcterms:W3CDTF">2019-06-17T16:52:35Z</dcterms:modified>
</cp:coreProperties>
</file>